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2" r:id="rId25"/>
    <p:sldId id="283" r:id="rId26"/>
    <p:sldId id="284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9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8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8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5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9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1D9C-E116-4D78-8115-17A0279AEE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385C-21BA-4009-92C0-164C5343A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99"/>
            <a:ext cx="12192000" cy="531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96900" y="4092575"/>
            <a:ext cx="9144000" cy="2387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Тренинг </a:t>
            </a:r>
            <a:br>
              <a:rPr lang="ru-RU" sz="7200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«Игры для разума. </a:t>
            </a:r>
            <a:br>
              <a:rPr lang="ru-RU" sz="7200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Взлом креатива»</a:t>
            </a:r>
            <a:endParaRPr lang="ru-RU" sz="72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7100" y="5397499"/>
            <a:ext cx="3517900" cy="141605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Воркуева Дарья Андреевна</a:t>
            </a:r>
          </a:p>
          <a:p>
            <a:r>
              <a:rPr lang="ru-RU" dirty="0" smtClean="0"/>
              <a:t>Психолог Ивановской областной библиотеки для детей и юношества</a:t>
            </a:r>
          </a:p>
        </p:txBody>
      </p:sp>
    </p:spTree>
    <p:extLst>
      <p:ext uri="{BB962C8B-B14F-4D97-AF65-F5344CB8AC3E}">
        <p14:creationId xmlns:p14="http://schemas.microsoft.com/office/powerpoint/2010/main" val="29992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04254"/>
            <a:ext cx="12192000" cy="37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496">
            <a:off x="41003" y="1174620"/>
            <a:ext cx="12150997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-13171"/>
            <a:ext cx="5549901" cy="68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368">
            <a:off x="41003" y="1174620"/>
            <a:ext cx="12150997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60499"/>
            <a:ext cx="7699429" cy="658320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156200" y="160499"/>
            <a:ext cx="1778000" cy="1338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56200" y="5227799"/>
            <a:ext cx="1778000" cy="1338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85100" y="2783049"/>
            <a:ext cx="1778000" cy="1338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33" y="241300"/>
            <a:ext cx="6983959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66996">
            <a:off x="2963274" y="504552"/>
            <a:ext cx="6280762" cy="58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4230"/>
            <a:ext cx="8394700" cy="66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9" y="355600"/>
            <a:ext cx="10831722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362">
            <a:off x="2933699" y="166438"/>
            <a:ext cx="6565061" cy="67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956181"/>
            <a:ext cx="11268145" cy="46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900" y="927100"/>
            <a:ext cx="9563100" cy="495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>
            <a:off x="6140450" y="9271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40450" y="927100"/>
            <a:ext cx="479425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" y="1143000"/>
            <a:ext cx="1212631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06">
            <a:off x="281517" y="1625601"/>
            <a:ext cx="11551708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99"/>
            <a:ext cx="12192000" cy="531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40201"/>
            <a:ext cx="7632700" cy="157638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Достаточно ли безумны ваши идеи? </a:t>
            </a:r>
            <a:endParaRPr lang="ru-RU" sz="80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46083"/>
              </p:ext>
            </p:extLst>
          </p:nvPr>
        </p:nvGraphicFramePr>
        <p:xfrm>
          <a:off x="1778000" y="190500"/>
          <a:ext cx="8712200" cy="643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100"/>
                <a:gridCol w="4356100"/>
              </a:tblGrid>
              <a:tr h="30543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A </a:t>
                      </a:r>
                      <a:endParaRPr lang="ru-RU" sz="2400" b="1" dirty="0" smtClean="0">
                        <a:latin typeface="+mj-lt"/>
                      </a:endParaRPr>
                    </a:p>
                    <a:p>
                      <a:endParaRPr lang="ru-RU" sz="2400" b="1" dirty="0" smtClean="0">
                        <a:latin typeface="+mj-lt"/>
                      </a:endParaRPr>
                    </a:p>
                    <a:p>
                      <a:pPr algn="l"/>
                      <a:r>
                        <a:rPr lang="ru-RU" sz="2400" dirty="0" smtClean="0">
                          <a:latin typeface="+mj-lt"/>
                        </a:rPr>
                        <a:t>Придумать и записать абсурдную, безумную или фантастическую идею. Передать лист дальше.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ru-RU" sz="2400" b="1" dirty="0" smtClean="0">
                        <a:latin typeface="+mj-lt"/>
                      </a:endParaRPr>
                    </a:p>
                    <a:p>
                      <a:endParaRPr lang="ru-RU" sz="2400" b="1" dirty="0" smtClean="0">
                        <a:latin typeface="+mj-lt"/>
                      </a:endParaRPr>
                    </a:p>
                    <a:p>
                      <a:pPr algn="l"/>
                      <a:r>
                        <a:rPr lang="ru-RU" sz="2400" dirty="0" smtClean="0">
                          <a:latin typeface="+mj-lt"/>
                        </a:rPr>
                        <a:t>Исследовать идею из клетки А. Переработать</a:t>
                      </a:r>
                      <a:r>
                        <a:rPr lang="ru-RU" sz="2400" baseline="0" dirty="0" smtClean="0">
                          <a:latin typeface="+mj-lt"/>
                        </a:rPr>
                        <a:t> идею во что-то более реалистичное, записать. Передать лист дальше.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  <a:tr h="30543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ru-RU" sz="2400" b="1" dirty="0" smtClean="0">
                        <a:latin typeface="+mj-lt"/>
                      </a:endParaRPr>
                    </a:p>
                    <a:p>
                      <a:endParaRPr lang="ru-RU" sz="2400" b="1" dirty="0" smtClean="0">
                        <a:latin typeface="+mj-lt"/>
                      </a:endParaRPr>
                    </a:p>
                    <a:p>
                      <a:r>
                        <a:rPr lang="ru-RU" sz="2400" dirty="0" smtClean="0">
                          <a:latin typeface="+mj-lt"/>
                        </a:rPr>
                        <a:t>Работать с информацией в клетках А и Б,</a:t>
                      </a:r>
                      <a:r>
                        <a:rPr lang="ru-RU" sz="2400" baseline="0" dirty="0" smtClean="0">
                          <a:latin typeface="+mj-lt"/>
                        </a:rPr>
                        <a:t> стараясь получить еще более реалистичную и осуществимую идею. Передать лист дальше.</a:t>
                      </a:r>
                      <a:r>
                        <a:rPr lang="ru-RU" sz="2400" dirty="0" smtClean="0">
                          <a:latin typeface="+mj-lt"/>
                        </a:rPr>
                        <a:t>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ru-RU" sz="2400" b="1" dirty="0" smtClean="0">
                        <a:latin typeface="+mj-lt"/>
                      </a:endParaRPr>
                    </a:p>
                    <a:p>
                      <a:endParaRPr lang="ru-RU" sz="2400" b="1" dirty="0" smtClean="0">
                        <a:latin typeface="+mj-lt"/>
                      </a:endParaRPr>
                    </a:p>
                    <a:p>
                      <a:r>
                        <a:rPr lang="ru-RU" sz="2400" dirty="0" smtClean="0">
                          <a:latin typeface="+mj-lt"/>
                        </a:rPr>
                        <a:t>Использовать информацию из всех клеток. Выработать финальную идею, которую возможно осуществить.</a:t>
                      </a:r>
                      <a:r>
                        <a:rPr lang="ru-RU" sz="2400" baseline="0" dirty="0" smtClean="0">
                          <a:latin typeface="+mj-lt"/>
                        </a:rPr>
                        <a:t> Записать. Итоговая идея выносится на рассмотрение всей аудитории.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99"/>
            <a:ext cx="12192000" cy="5314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40201"/>
            <a:ext cx="7632700" cy="157638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Игра в несвязанные идеи</a:t>
            </a:r>
            <a:endParaRPr lang="ru-RU" sz="80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3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5">
            <a:off x="426574" y="311953"/>
            <a:ext cx="11168156" cy="61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695036"/>
            <a:ext cx="5613400" cy="55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695036"/>
            <a:ext cx="5613400" cy="55945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676400" y="228600"/>
            <a:ext cx="2870200" cy="577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75500" y="228600"/>
            <a:ext cx="3352800" cy="594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0397"/>
            <a:ext cx="6591300" cy="61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kniga.biz.ua/wp-content/uploads/2015/06/nine-dots-solu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70490"/>
            <a:ext cx="7446565" cy="62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1050"/>
            <a:ext cx="7594600" cy="66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254"/>
            <a:ext cx="12192000" cy="37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105</Words>
  <Application>Microsoft Office PowerPoint</Application>
  <PresentationFormat>Широкоэкранный</PresentationFormat>
  <Paragraphs>17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Gabriola</vt:lpstr>
      <vt:lpstr>Тема Office</vt:lpstr>
      <vt:lpstr>Тренинг  «Игры для разума.  Взлом креатива»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Достаточно ли безумны ваши идеи? </vt:lpstr>
      <vt:lpstr>Презентация PowerPoint</vt:lpstr>
      <vt:lpstr>Игра в несвязанные идеи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 «Игры для разума.  Взлом креатива»</dc:title>
  <dc:creator>dasha.vorkueva@yandex.ru</dc:creator>
  <cp:lastModifiedBy>dasha.vorkueva@yandex.ru</cp:lastModifiedBy>
  <cp:revision>12</cp:revision>
  <dcterms:created xsi:type="dcterms:W3CDTF">2018-10-04T08:33:22Z</dcterms:created>
  <dcterms:modified xsi:type="dcterms:W3CDTF">2018-10-04T14:07:06Z</dcterms:modified>
</cp:coreProperties>
</file>